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9" r:id="rId4"/>
  </p:sldIdLst>
  <p:sldSz cx="9144000" cy="5143500" type="screen16x9"/>
  <p:notesSz cx="6858000" cy="9144000"/>
  <p:defaultTextStyle>
    <a:defPPr>
      <a:defRPr lang="de-DE"/>
    </a:defPPr>
    <a:lvl1pPr marL="0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75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49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624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98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373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246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120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995" algn="l" defTabSz="6857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56" autoAdjust="0"/>
    <p:restoredTop sz="94676" autoAdjust="0"/>
  </p:normalViewPr>
  <p:slideViewPr>
    <p:cSldViewPr showGuides="1">
      <p:cViewPr varScale="1">
        <p:scale>
          <a:sx n="135" d="100"/>
          <a:sy n="135" d="100"/>
        </p:scale>
        <p:origin x="5388" y="114"/>
      </p:cViewPr>
      <p:guideLst>
        <p:guide orient="horz" pos="2160"/>
        <p:guide pos="384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789040" y="252656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r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97160" y="853244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89040" y="853244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8B742-6BAC-4ABF-B2EB-174ED71661CE}" type="slidenum">
              <a:rPr lang="de-DE" smtClean="0"/>
              <a:t>‹Nr.›</a:t>
            </a:fld>
            <a:endParaRPr lang="de-DE"/>
          </a:p>
        </p:txBody>
      </p:sp>
      <p:pic>
        <p:nvPicPr>
          <p:cNvPr id="6" name="Logo OTH" descr="OTH_Logo_3zeilig_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476672" y="251520"/>
            <a:ext cx="298307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592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C4B87-6123-4AD5-BA18-D0C615F32DE0}" type="datetimeFigureOut">
              <a:rPr lang="de-DE" smtClean="0"/>
              <a:t>21.01.2025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54D14-BD7D-4C86-87A4-3C7AAB60AB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783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4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75" algn="l" defTabSz="68574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49" algn="l" defTabSz="68574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624" algn="l" defTabSz="68574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98" algn="l" defTabSz="68574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373" algn="l" defTabSz="68574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246" algn="l" defTabSz="68574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120" algn="l" defTabSz="68574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995" algn="l" defTabSz="68574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Titel 1"/>
          <p:cNvSpPr>
            <a:spLocks noGrp="1"/>
          </p:cNvSpPr>
          <p:nvPr>
            <p:ph type="ctrTitle" hasCustomPrompt="1"/>
          </p:nvPr>
        </p:nvSpPr>
        <p:spPr>
          <a:xfrm>
            <a:off x="286574" y="1138485"/>
            <a:ext cx="7772400" cy="1567997"/>
          </a:xfrm>
        </p:spPr>
        <p:txBody>
          <a:bodyPr rIns="0" anchor="ctr" anchorCtr="0">
            <a:normAutofit/>
          </a:bodyPr>
          <a:lstStyle>
            <a:lvl1pPr algn="l">
              <a:defRPr sz="3300" b="1"/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1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86574" y="2499742"/>
            <a:ext cx="7774632" cy="326655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Untertitel eingeben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029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81468" y="779271"/>
            <a:ext cx="6148800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378200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ß variabel qu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83660" y="1203600"/>
            <a:ext cx="8568000" cy="3394336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de-DE" dirty="0"/>
              <a:t>Bild/ Illustration variabel -&gt; </a:t>
            </a:r>
            <a:br>
              <a:rPr lang="de-DE" dirty="0"/>
            </a:br>
            <a:r>
              <a:rPr lang="de-DE" dirty="0"/>
              <a:t>auf Symbol klicken und einfügen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CFBF9201-0D9D-5D97-B827-BCED6A4EE0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1467" y="779271"/>
            <a:ext cx="8567333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2970687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ß fix qu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8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Bildplatzhalter"/>
          <p:cNvSpPr>
            <a:spLocks noGrp="1"/>
          </p:cNvSpPr>
          <p:nvPr>
            <p:ph type="pic" sz="quarter" idx="13" hasCustomPrompt="1"/>
          </p:nvPr>
        </p:nvSpPr>
        <p:spPr>
          <a:xfrm>
            <a:off x="279167" y="1203601"/>
            <a:ext cx="8569325" cy="33958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fix -&gt; auf Symbol klicken und einfügen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279167" y="778857"/>
            <a:ext cx="8568001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3832344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groß fix qu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5" name="Bildplatzhalter"/>
          <p:cNvSpPr>
            <a:spLocks noGrp="1"/>
          </p:cNvSpPr>
          <p:nvPr>
            <p:ph type="pic" sz="quarter" idx="13" hasCustomPrompt="1"/>
          </p:nvPr>
        </p:nvSpPr>
        <p:spPr>
          <a:xfrm>
            <a:off x="280804" y="1627929"/>
            <a:ext cx="8569325" cy="299327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fix -&gt; auf Symbol klicken und einfügen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280804" y="1203117"/>
            <a:ext cx="6148800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  <p:sp>
        <p:nvSpPr>
          <p:cNvPr id="9" name="Überschrift rechts oben"/>
          <p:cNvSpPr>
            <a:spLocks noGrp="1"/>
          </p:cNvSpPr>
          <p:nvPr>
            <p:ph type="body" sz="quarter" idx="14" hasCustomPrompt="1"/>
          </p:nvPr>
        </p:nvSpPr>
        <p:spPr>
          <a:xfrm>
            <a:off x="280804" y="779270"/>
            <a:ext cx="85680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3114404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rechts"/>
          <p:cNvSpPr>
            <a:spLocks noGrp="1"/>
          </p:cNvSpPr>
          <p:nvPr>
            <p:ph type="pic" sz="quarter" idx="15" hasCustomPrompt="1"/>
          </p:nvPr>
        </p:nvSpPr>
        <p:spPr>
          <a:xfrm>
            <a:off x="4673288" y="1538829"/>
            <a:ext cx="4173391" cy="3072169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r>
              <a:rPr lang="de-DE" dirty="0"/>
              <a:t>Bild fix -&gt; auf Symbol klicken und einfügen</a:t>
            </a:r>
          </a:p>
        </p:txBody>
      </p:sp>
      <p:sp>
        <p:nvSpPr>
          <p:cNvPr id="5" name="Bildplatzhalter links"/>
          <p:cNvSpPr>
            <a:spLocks noGrp="1"/>
          </p:cNvSpPr>
          <p:nvPr>
            <p:ph type="pic" sz="quarter" idx="13" hasCustomPrompt="1"/>
          </p:nvPr>
        </p:nvSpPr>
        <p:spPr>
          <a:xfrm>
            <a:off x="280802" y="1538829"/>
            <a:ext cx="4173878" cy="3072169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r>
              <a:rPr lang="de-DE" dirty="0"/>
              <a:t>Bild fix -&gt; auf Symbol klicken und einfügen</a:t>
            </a:r>
          </a:p>
        </p:txBody>
      </p:sp>
      <p:sp>
        <p:nvSpPr>
          <p:cNvPr id="4" name="Titel rechts"/>
          <p:cNvSpPr>
            <a:spLocks noGrp="1"/>
          </p:cNvSpPr>
          <p:nvPr>
            <p:ph type="body" sz="quarter" idx="16" hasCustomPrompt="1"/>
          </p:nvPr>
        </p:nvSpPr>
        <p:spPr>
          <a:xfrm>
            <a:off x="4671167" y="1202202"/>
            <a:ext cx="4175512" cy="234900"/>
          </a:xfrm>
        </p:spPr>
        <p:txBody>
          <a:bodyPr tIns="36000" rIns="0" bIns="36000" anchor="ctr" anchorCtr="0">
            <a:noAutofit/>
          </a:bodyPr>
          <a:lstStyle>
            <a:lvl1pPr marL="0" indent="0">
              <a:buNone/>
              <a:defRPr sz="1500" b="1" baseline="0"/>
            </a:lvl1pPr>
          </a:lstStyle>
          <a:p>
            <a:pPr lvl="0"/>
            <a:r>
              <a:rPr lang="de-DE" dirty="0"/>
              <a:t>Titel bearbeiten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279167" y="779271"/>
            <a:ext cx="8567512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  <p:sp>
        <p:nvSpPr>
          <p:cNvPr id="13" name="Titel rechts"/>
          <p:cNvSpPr>
            <a:spLocks noGrp="1"/>
          </p:cNvSpPr>
          <p:nvPr>
            <p:ph type="body" sz="quarter" idx="17" hasCustomPrompt="1"/>
          </p:nvPr>
        </p:nvSpPr>
        <p:spPr>
          <a:xfrm>
            <a:off x="279167" y="1203600"/>
            <a:ext cx="4175512" cy="234900"/>
          </a:xfrm>
        </p:spPr>
        <p:txBody>
          <a:bodyPr tIns="36000" rIns="0" bIns="36000" anchor="ctr" anchorCtr="0">
            <a:noAutofit/>
          </a:bodyPr>
          <a:lstStyle>
            <a:lvl1pPr marL="0" indent="0">
              <a:buNone/>
              <a:defRPr sz="1500" b="1" baseline="0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160609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80800" y="4773603"/>
            <a:ext cx="4507224" cy="369901"/>
          </a:xfrm>
        </p:spPr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"/>
          <p:cNvSpPr>
            <a:spLocks noGrp="1"/>
          </p:cNvSpPr>
          <p:nvPr>
            <p:ph type="pic" sz="quarter" idx="13" hasCustomPrompt="1"/>
          </p:nvPr>
        </p:nvSpPr>
        <p:spPr>
          <a:xfrm>
            <a:off x="4672828" y="779271"/>
            <a:ext cx="4168744" cy="3536017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de-DE" dirty="0"/>
              <a:t>Bild fix -&gt;</a:t>
            </a:r>
            <a:br>
              <a:rPr lang="de-DE" dirty="0"/>
            </a:br>
            <a:r>
              <a:rPr lang="de-DE" dirty="0"/>
              <a:t>auf Symbol klicken </a:t>
            </a:r>
            <a:br>
              <a:rPr lang="de-DE" dirty="0"/>
            </a:br>
            <a:r>
              <a:rPr lang="de-DE" dirty="0"/>
              <a:t>und einfügen</a:t>
            </a:r>
          </a:p>
        </p:txBody>
      </p:sp>
      <p:sp>
        <p:nvSpPr>
          <p:cNvPr id="4" name="Textplatzhalter links"/>
          <p:cNvSpPr>
            <a:spLocks noGrp="1"/>
          </p:cNvSpPr>
          <p:nvPr>
            <p:ph type="body" sz="quarter" idx="15" hasCustomPrompt="1"/>
          </p:nvPr>
        </p:nvSpPr>
        <p:spPr>
          <a:xfrm>
            <a:off x="276108" y="1743622"/>
            <a:ext cx="4180692" cy="2860680"/>
          </a:xfrm>
        </p:spPr>
        <p:txBody>
          <a:bodyPr>
            <a:normAutofit/>
          </a:bodyPr>
          <a:lstStyle>
            <a:lvl1pPr marL="130960" indent="-130960">
              <a:defRPr sz="1500"/>
            </a:lvl1pPr>
            <a:lvl2pPr marL="338111" indent="-140485">
              <a:defRPr sz="1500"/>
            </a:lvl2pPr>
            <a:lvl3pPr marL="535741" indent="-132151">
              <a:defRPr sz="1500"/>
            </a:lvl3pPr>
            <a:lvl4pPr marL="805994" indent="-171438">
              <a:defRPr sz="1500"/>
            </a:lvl4pPr>
            <a:lvl5pPr marL="1082198" indent="-171438">
              <a:buFont typeface="Arial" panose="020B0604020202020204" pitchFamily="34" charset="0"/>
              <a:buChar char="•"/>
              <a:defRPr sz="1500"/>
            </a:lvl5pPr>
          </a:lstStyle>
          <a:p>
            <a:pPr lvl="0"/>
            <a:r>
              <a:rPr lang="de-DE" dirty="0"/>
              <a:t>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Untertitel rechts"/>
          <p:cNvSpPr>
            <a:spLocks noGrp="1"/>
          </p:cNvSpPr>
          <p:nvPr>
            <p:ph type="body" sz="quarter" idx="16" hasCustomPrompt="1"/>
          </p:nvPr>
        </p:nvSpPr>
        <p:spPr>
          <a:xfrm>
            <a:off x="4672828" y="4436280"/>
            <a:ext cx="4176712" cy="168022"/>
          </a:xfrm>
        </p:spPr>
        <p:txBody>
          <a:bodyPr>
            <a:normAutofit/>
          </a:bodyPr>
          <a:lstStyle>
            <a:lvl1pPr marL="0" indent="0">
              <a:buNone/>
              <a:defRPr sz="1100" baseline="0"/>
            </a:lvl1pPr>
          </a:lstStyle>
          <a:p>
            <a:pPr lvl="0"/>
            <a:r>
              <a:rPr lang="de-DE" dirty="0"/>
              <a:t>Untertitel Objekt bearbeiten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278924" y="1373631"/>
            <a:ext cx="4192249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  <p:sp>
        <p:nvSpPr>
          <p:cNvPr id="12" name="Überschrift rechts oben"/>
          <p:cNvSpPr>
            <a:spLocks noGrp="1"/>
          </p:cNvSpPr>
          <p:nvPr>
            <p:ph type="body" sz="quarter" idx="14" hasCustomPrompt="1"/>
          </p:nvPr>
        </p:nvSpPr>
        <p:spPr>
          <a:xfrm>
            <a:off x="278924" y="779271"/>
            <a:ext cx="41796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277415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5"/>
          <p:cNvSpPr>
            <a:spLocks noGrp="1"/>
          </p:cNvSpPr>
          <p:nvPr>
            <p:ph sz="quarter" idx="4"/>
          </p:nvPr>
        </p:nvSpPr>
        <p:spPr>
          <a:xfrm>
            <a:off x="4672800" y="779270"/>
            <a:ext cx="4176000" cy="3831727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" name="Textplatzhalter links">
            <a:extLst>
              <a:ext uri="{FF2B5EF4-FFF2-40B4-BE49-F238E27FC236}">
                <a16:creationId xmlns:a16="http://schemas.microsoft.com/office/drawing/2014/main" id="{2AD07AE9-F0F5-1E3A-E287-9E31B51E96F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76108" y="1743622"/>
            <a:ext cx="4180692" cy="2860680"/>
          </a:xfrm>
        </p:spPr>
        <p:txBody>
          <a:bodyPr>
            <a:normAutofit/>
          </a:bodyPr>
          <a:lstStyle>
            <a:lvl1pPr marL="130960" indent="-130960">
              <a:defRPr sz="1500"/>
            </a:lvl1pPr>
            <a:lvl2pPr marL="338111" indent="-140485">
              <a:defRPr sz="1500"/>
            </a:lvl2pPr>
            <a:lvl3pPr marL="535741" indent="-132151">
              <a:defRPr sz="1500"/>
            </a:lvl3pPr>
            <a:lvl4pPr marL="805994" indent="-171438">
              <a:defRPr sz="1500"/>
            </a:lvl4pPr>
            <a:lvl5pPr marL="1082198" indent="-171438">
              <a:buFont typeface="Arial" panose="020B0604020202020204" pitchFamily="34" charset="0"/>
              <a:buChar char="•"/>
              <a:defRPr sz="1500"/>
            </a:lvl5pPr>
          </a:lstStyle>
          <a:p>
            <a:pPr lvl="0"/>
            <a:r>
              <a:rPr lang="de-DE" dirty="0"/>
              <a:t>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 2">
            <a:extLst>
              <a:ext uri="{FF2B5EF4-FFF2-40B4-BE49-F238E27FC236}">
                <a16:creationId xmlns:a16="http://schemas.microsoft.com/office/drawing/2014/main" id="{EE15FAEA-B292-E067-A175-C4D18FE320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8924" y="1373631"/>
            <a:ext cx="4192249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  <p:sp>
        <p:nvSpPr>
          <p:cNvPr id="5" name="Überschrift rechts oben">
            <a:extLst>
              <a:ext uri="{FF2B5EF4-FFF2-40B4-BE49-F238E27FC236}">
                <a16:creationId xmlns:a16="http://schemas.microsoft.com/office/drawing/2014/main" id="{8BE8B501-754E-D78B-B8E2-03D3F74268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924" y="779271"/>
            <a:ext cx="41796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2217606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79166" y="1202722"/>
            <a:ext cx="8568000" cy="2788930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875" indent="0">
              <a:buNone/>
              <a:defRPr sz="2100"/>
            </a:lvl2pPr>
            <a:lvl3pPr marL="685749" indent="0">
              <a:buNone/>
              <a:defRPr sz="18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3" indent="0">
              <a:buNone/>
              <a:defRPr sz="1500"/>
            </a:lvl6pPr>
            <a:lvl7pPr marL="2057246" indent="0">
              <a:buNone/>
              <a:defRPr sz="1500"/>
            </a:lvl7pPr>
            <a:lvl8pPr marL="2400120" indent="0">
              <a:buNone/>
              <a:defRPr sz="1500"/>
            </a:lvl8pPr>
            <a:lvl9pPr marL="2742995" indent="0">
              <a:buNone/>
              <a:defRPr sz="1500"/>
            </a:lvl9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79166" y="4423049"/>
            <a:ext cx="8568000" cy="308941"/>
          </a:xfrm>
        </p:spPr>
        <p:txBody>
          <a:bodyPr/>
          <a:lstStyle>
            <a:lvl1pPr marL="0" indent="0">
              <a:buNone/>
              <a:defRPr sz="1100"/>
            </a:lvl1pPr>
            <a:lvl2pPr marL="342875" indent="0">
              <a:buNone/>
              <a:defRPr sz="900"/>
            </a:lvl2pPr>
            <a:lvl3pPr marL="685749" indent="0">
              <a:buNone/>
              <a:defRPr sz="800"/>
            </a:lvl3pPr>
            <a:lvl4pPr marL="1028624" indent="0">
              <a:buNone/>
              <a:defRPr sz="700"/>
            </a:lvl4pPr>
            <a:lvl5pPr marL="1371498" indent="0">
              <a:buNone/>
              <a:defRPr sz="700"/>
            </a:lvl5pPr>
            <a:lvl6pPr marL="1714373" indent="0">
              <a:buNone/>
              <a:defRPr sz="700"/>
            </a:lvl6pPr>
            <a:lvl7pPr marL="2057246" indent="0">
              <a:buNone/>
              <a:defRPr sz="700"/>
            </a:lvl7pPr>
            <a:lvl8pPr marL="2400120" indent="0">
              <a:buNone/>
              <a:defRPr sz="700"/>
            </a:lvl8pPr>
            <a:lvl9pPr marL="2742995" indent="0">
              <a:buNone/>
              <a:defRPr sz="7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279166" y="777134"/>
            <a:ext cx="8567999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  <p:sp>
        <p:nvSpPr>
          <p:cNvPr id="11" name="Überschrift rechts oben"/>
          <p:cNvSpPr>
            <a:spLocks noGrp="1"/>
          </p:cNvSpPr>
          <p:nvPr>
            <p:ph type="body" sz="quarter" idx="13" hasCustomPrompt="1"/>
          </p:nvPr>
        </p:nvSpPr>
        <p:spPr>
          <a:xfrm>
            <a:off x="279166" y="3999600"/>
            <a:ext cx="8568000" cy="424800"/>
          </a:xfrm>
        </p:spPr>
        <p:txBody>
          <a:bodyPr rIns="0" anchor="b" anchorCtr="0">
            <a:noAutofit/>
          </a:bodyPr>
          <a:lstStyle>
            <a:lvl1pPr marL="0" indent="0" algn="l">
              <a:buNone/>
              <a:defRPr sz="2100" b="0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209785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0" name="Inhaltsplatzhalter"/>
          <p:cNvSpPr>
            <a:spLocks noGrp="1"/>
          </p:cNvSpPr>
          <p:nvPr>
            <p:ph idx="1" hasCustomPrompt="1"/>
          </p:nvPr>
        </p:nvSpPr>
        <p:spPr>
          <a:xfrm>
            <a:off x="279167" y="1743622"/>
            <a:ext cx="8568000" cy="280043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 baseline="0"/>
            </a:lvl1pPr>
            <a:lvl2pPr marL="366686" indent="-169057"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 dirty="0"/>
              <a:t>Text bearbeiten oder Bild/ Illustration einfügen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Überschrift rechts oben"/>
          <p:cNvSpPr>
            <a:spLocks noGrp="1"/>
          </p:cNvSpPr>
          <p:nvPr>
            <p:ph type="body" sz="quarter" idx="13" hasCustomPrompt="1"/>
          </p:nvPr>
        </p:nvSpPr>
        <p:spPr>
          <a:xfrm>
            <a:off x="279167" y="786269"/>
            <a:ext cx="85680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81467" y="1347614"/>
            <a:ext cx="8565699" cy="32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329346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(rechts oben)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"/>
          <p:cNvSpPr>
            <a:spLocks noGrp="1"/>
          </p:cNvSpPr>
          <p:nvPr>
            <p:ph idx="15" hasCustomPrompt="1"/>
          </p:nvPr>
        </p:nvSpPr>
        <p:spPr>
          <a:xfrm>
            <a:off x="279167" y="1069851"/>
            <a:ext cx="8569633" cy="35419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 baseline="0"/>
            </a:lvl1pPr>
            <a:lvl2pPr marL="366686" indent="-169057"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 dirty="0"/>
              <a:t>Text bearbeiten oder Bild/ Illustration einfügen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91650" y="779271"/>
            <a:ext cx="8569632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29632986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_mi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3"/>
          <p:cNvSpPr>
            <a:spLocks noGrp="1"/>
          </p:cNvSpPr>
          <p:nvPr>
            <p:ph type="pic" sz="quarter" idx="13" hasCustomPrompt="1"/>
          </p:nvPr>
        </p:nvSpPr>
        <p:spPr>
          <a:xfrm>
            <a:off x="279403" y="2088618"/>
            <a:ext cx="8569325" cy="251687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fix -&gt; </a:t>
            </a:r>
            <a:br>
              <a:rPr lang="de-DE" dirty="0"/>
            </a:br>
            <a:r>
              <a:rPr lang="de-DE" dirty="0"/>
              <a:t>auf Symbol klicken und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79167" y="1757732"/>
            <a:ext cx="8568000" cy="262346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Untertitel eingeben</a:t>
            </a:r>
          </a:p>
        </p:txBody>
      </p:sp>
      <p:sp>
        <p:nvSpPr>
          <p:cNvPr id="15" name="Datumsplatzhalter 5"/>
          <p:cNvSpPr>
            <a:spLocks noGrp="1"/>
          </p:cNvSpPr>
          <p:nvPr>
            <p:ph type="dt" sz="half" idx="10"/>
          </p:nvPr>
        </p:nvSpPr>
        <p:spPr>
          <a:xfrm>
            <a:off x="4788024" y="4773603"/>
            <a:ext cx="3284488" cy="369901"/>
          </a:xfrm>
        </p:spPr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0800" y="4773603"/>
            <a:ext cx="4507224" cy="369901"/>
          </a:xfrm>
        </p:spPr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17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056713" y="4767263"/>
            <a:ext cx="792088" cy="369900"/>
          </a:xfrm>
        </p:spPr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8" name="Gerade Verbindung oben"/>
          <p:cNvCxnSpPr/>
          <p:nvPr userDrawn="1"/>
        </p:nvCxnSpPr>
        <p:spPr>
          <a:xfrm>
            <a:off x="0" y="4773599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Überschrift rechts oben">
            <a:extLst>
              <a:ext uri="{FF2B5EF4-FFF2-40B4-BE49-F238E27FC236}">
                <a16:creationId xmlns:a16="http://schemas.microsoft.com/office/drawing/2014/main" id="{BDCED41E-746B-5E99-910F-1B4839B870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9167" y="786269"/>
            <a:ext cx="85680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C7E1B53-5E9D-779B-4EDA-BFEB186904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1467" y="1347614"/>
            <a:ext cx="8565699" cy="32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Text bearbeiten</a:t>
            </a:r>
          </a:p>
        </p:txBody>
      </p:sp>
      <p:cxnSp>
        <p:nvCxnSpPr>
          <p:cNvPr id="4" name="Gerade Verbindung unten">
            <a:extLst>
              <a:ext uri="{FF2B5EF4-FFF2-40B4-BE49-F238E27FC236}">
                <a16:creationId xmlns:a16="http://schemas.microsoft.com/office/drawing/2014/main" id="{C705B85C-C0E7-0609-CE6E-C02488C2C3A4}"/>
              </a:ext>
            </a:extLst>
          </p:cNvPr>
          <p:cNvCxnSpPr/>
          <p:nvPr userDrawn="1"/>
        </p:nvCxnSpPr>
        <p:spPr>
          <a:xfrm>
            <a:off x="0" y="627534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5A3292E3-E3E4-447A-9177-F9406123D4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99" y="150530"/>
            <a:ext cx="2117912" cy="360000"/>
          </a:xfrm>
          <a:prstGeom prst="rect">
            <a:avLst/>
          </a:prstGeom>
        </p:spPr>
      </p:pic>
      <p:pic>
        <p:nvPicPr>
          <p:cNvPr id="2" name="Grafik 1" descr="Ein Bild, das Text, Schrift, Logo, Grafiken enthält.&#10;&#10;Automatisch generierte Beschreibung">
            <a:extLst>
              <a:ext uri="{FF2B5EF4-FFF2-40B4-BE49-F238E27FC236}">
                <a16:creationId xmlns:a16="http://schemas.microsoft.com/office/drawing/2014/main" id="{AA4391EB-4A81-74E3-C6F5-6CAAE4B11F0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241" y="54919"/>
            <a:ext cx="1151559" cy="52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866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72800" y="1743623"/>
            <a:ext cx="4219192" cy="2868168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0800" y="1743622"/>
            <a:ext cx="4219192" cy="2868169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92847" y="1362500"/>
            <a:ext cx="8568000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  <p:sp>
        <p:nvSpPr>
          <p:cNvPr id="11" name="Überschrift rechts oben"/>
          <p:cNvSpPr>
            <a:spLocks noGrp="1"/>
          </p:cNvSpPr>
          <p:nvPr>
            <p:ph type="body" sz="quarter" idx="13" hasCustomPrompt="1"/>
          </p:nvPr>
        </p:nvSpPr>
        <p:spPr>
          <a:xfrm>
            <a:off x="292847" y="779271"/>
            <a:ext cx="85680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75600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72800" y="1843948"/>
            <a:ext cx="4176000" cy="276704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72800" y="1347614"/>
            <a:ext cx="4176000" cy="397552"/>
          </a:xfrm>
        </p:spPr>
        <p:txBody>
          <a:bodyPr tIns="26999" rIns="0" bIns="0" anchor="b"/>
          <a:lstStyle>
            <a:lvl1pPr marL="0" indent="0">
              <a:buNone/>
              <a:defRPr sz="1800" b="0"/>
            </a:lvl1pPr>
            <a:lvl2pPr marL="342875" indent="0">
              <a:buNone/>
              <a:defRPr sz="1500" b="1"/>
            </a:lvl2pPr>
            <a:lvl3pPr marL="685749" indent="0">
              <a:buNone/>
              <a:defRPr sz="14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de-DE" dirty="0"/>
              <a:t>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80800" y="1843948"/>
            <a:ext cx="4176000" cy="276704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80800" y="1347614"/>
            <a:ext cx="4176000" cy="397552"/>
          </a:xfrm>
        </p:spPr>
        <p:txBody>
          <a:bodyPr tIns="26999" rIns="0" bIns="0" anchor="b"/>
          <a:lstStyle>
            <a:lvl1pPr marL="0" indent="0">
              <a:buNone/>
              <a:defRPr sz="1800" b="0"/>
            </a:lvl1pPr>
            <a:lvl2pPr marL="342875" indent="0">
              <a:buNone/>
              <a:defRPr sz="1500" b="1"/>
            </a:lvl2pPr>
            <a:lvl3pPr marL="685749" indent="0">
              <a:buNone/>
              <a:defRPr sz="14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de-DE" dirty="0"/>
              <a:t>Textformat bearbeiten</a:t>
            </a:r>
          </a:p>
        </p:txBody>
      </p:sp>
      <p:sp>
        <p:nvSpPr>
          <p:cNvPr id="14" name="Überschrift rechts oben">
            <a:extLst>
              <a:ext uri="{FF2B5EF4-FFF2-40B4-BE49-F238E27FC236}">
                <a16:creationId xmlns:a16="http://schemas.microsoft.com/office/drawing/2014/main" id="{635D86FF-AB29-6AD0-D837-8DD4072579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2847" y="779271"/>
            <a:ext cx="85680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25133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4 Bilder fix 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liennummernplatzhalter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24"/>
          </p:nvPr>
        </p:nvSpPr>
        <p:spPr>
          <a:xfrm>
            <a:off x="280800" y="4773603"/>
            <a:ext cx="4507224" cy="369901"/>
          </a:xfrm>
        </p:spPr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9" hasCustomPrompt="1"/>
          </p:nvPr>
        </p:nvSpPr>
        <p:spPr>
          <a:xfrm>
            <a:off x="6460862" y="763386"/>
            <a:ext cx="2387937" cy="16200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ym typeface="Wingdings" panose="05000000000000000000" pitchFamily="2" charset="2"/>
              </a:defRPr>
            </a:lvl1pPr>
          </a:lstStyle>
          <a:p>
            <a:r>
              <a:rPr lang="de-DE" dirty="0"/>
              <a:t>Bild fix -&gt; auf Symbol klicken und einfügen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Bildaus-</a:t>
            </a:r>
            <a:br>
              <a:rPr lang="de-DE" dirty="0"/>
            </a:br>
            <a:r>
              <a:rPr lang="de-DE" dirty="0"/>
              <a:t>schnitt auswählen: </a:t>
            </a:r>
            <a:br>
              <a:rPr lang="de-DE" dirty="0"/>
            </a:br>
            <a:r>
              <a:rPr lang="de-DE" dirty="0"/>
              <a:t>Register Bildtools Format  Zuschneiden</a:t>
            </a:r>
          </a:p>
        </p:txBody>
      </p:sp>
      <p:sp>
        <p:nvSpPr>
          <p:cNvPr id="5" name="Bildplatzhalter 1"/>
          <p:cNvSpPr>
            <a:spLocks noGrp="1"/>
          </p:cNvSpPr>
          <p:nvPr>
            <p:ph type="pic" sz="quarter" idx="13" hasCustomPrompt="1"/>
          </p:nvPr>
        </p:nvSpPr>
        <p:spPr>
          <a:xfrm>
            <a:off x="3869922" y="763386"/>
            <a:ext cx="2386835" cy="1620000"/>
          </a:xfrm>
        </p:spPr>
        <p:txBody>
          <a:bodyPr/>
          <a:lstStyle>
            <a:lvl1pPr marL="0" marR="0" indent="0" algn="l" defTabSz="68574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ym typeface="Wingdings" panose="05000000000000000000" pitchFamily="2" charset="2"/>
              </a:defRPr>
            </a:lvl1pPr>
          </a:lstStyle>
          <a:p>
            <a:r>
              <a:rPr lang="de-DE" dirty="0"/>
              <a:t>Bild fix -&gt; auf Symbol klicken und einfügen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Bildaus-</a:t>
            </a:r>
            <a:br>
              <a:rPr lang="de-DE" dirty="0"/>
            </a:br>
            <a:r>
              <a:rPr lang="de-DE" dirty="0"/>
              <a:t>schnitt auswählen: </a:t>
            </a:r>
            <a:br>
              <a:rPr lang="de-DE" dirty="0"/>
            </a:br>
            <a:r>
              <a:rPr lang="de-DE" dirty="0"/>
              <a:t>Register Bildtools Format  Zuschneiden</a:t>
            </a:r>
          </a:p>
          <a:p>
            <a:endParaRPr lang="de-DE" dirty="0"/>
          </a:p>
        </p:txBody>
      </p:sp>
      <p:sp>
        <p:nvSpPr>
          <p:cNvPr id="4" name="Textplatzhalter links"/>
          <p:cNvSpPr>
            <a:spLocks noGrp="1"/>
          </p:cNvSpPr>
          <p:nvPr>
            <p:ph type="body" sz="quarter" idx="15" hasCustomPrompt="1"/>
          </p:nvPr>
        </p:nvSpPr>
        <p:spPr>
          <a:xfrm>
            <a:off x="280805" y="1743621"/>
            <a:ext cx="3385012" cy="2863345"/>
          </a:xfrm>
        </p:spPr>
        <p:txBody>
          <a:bodyPr>
            <a:normAutofit/>
          </a:bodyPr>
          <a:lstStyle>
            <a:lvl1pPr marL="130960" indent="-130960">
              <a:defRPr sz="1500"/>
            </a:lvl1pPr>
            <a:lvl2pPr marL="338111" indent="-140485">
              <a:defRPr sz="1500"/>
            </a:lvl2pPr>
            <a:lvl3pPr marL="535741" indent="-132151">
              <a:defRPr sz="1500"/>
            </a:lvl3pPr>
            <a:lvl4pPr marL="805994" indent="-171438">
              <a:defRPr sz="1500"/>
            </a:lvl4pPr>
            <a:lvl5pPr marL="1082198" indent="-171438">
              <a:buFont typeface="Arial" panose="020B0604020202020204" pitchFamily="34" charset="0"/>
              <a:buChar char="•"/>
              <a:defRPr sz="1500"/>
            </a:lvl5pPr>
          </a:lstStyle>
          <a:p>
            <a:pPr lvl="0"/>
            <a:r>
              <a:rPr lang="de-DE" dirty="0"/>
              <a:t>Text durch Klick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Untertitel Objekt 1"/>
          <p:cNvSpPr>
            <a:spLocks noGrp="1"/>
          </p:cNvSpPr>
          <p:nvPr>
            <p:ph type="body" sz="quarter" idx="22" hasCustomPrompt="1"/>
          </p:nvPr>
        </p:nvSpPr>
        <p:spPr>
          <a:xfrm>
            <a:off x="3869922" y="2452226"/>
            <a:ext cx="2386835" cy="135764"/>
          </a:xfrm>
        </p:spPr>
        <p:txBody>
          <a:bodyPr tIns="0" bIns="0">
            <a:normAutofit/>
          </a:bodyPr>
          <a:lstStyle>
            <a:lvl1pPr marL="0" indent="0">
              <a:buNone/>
              <a:defRPr sz="1100" baseline="0"/>
            </a:lvl1pPr>
          </a:lstStyle>
          <a:p>
            <a:pPr lvl="0"/>
            <a:r>
              <a:rPr lang="de-DE" dirty="0"/>
              <a:t>Untertitel Objekt</a:t>
            </a:r>
          </a:p>
          <a:p>
            <a:pPr lvl="0"/>
            <a:endParaRPr lang="de-DE" dirty="0"/>
          </a:p>
        </p:txBody>
      </p:sp>
      <p:sp>
        <p:nvSpPr>
          <p:cNvPr id="31" name="Untertitel Objekt 1"/>
          <p:cNvSpPr>
            <a:spLocks noGrp="1"/>
          </p:cNvSpPr>
          <p:nvPr>
            <p:ph type="body" sz="quarter" idx="27" hasCustomPrompt="1"/>
          </p:nvPr>
        </p:nvSpPr>
        <p:spPr>
          <a:xfrm>
            <a:off x="6460862" y="2449097"/>
            <a:ext cx="2386835" cy="135764"/>
          </a:xfrm>
        </p:spPr>
        <p:txBody>
          <a:bodyPr tIns="0" bIns="0">
            <a:normAutofit/>
          </a:bodyPr>
          <a:lstStyle>
            <a:lvl1pPr marL="0" indent="0">
              <a:buNone/>
              <a:defRPr sz="1100" baseline="0"/>
            </a:lvl1pPr>
          </a:lstStyle>
          <a:p>
            <a:pPr lvl="0"/>
            <a:r>
              <a:rPr lang="de-DE" dirty="0"/>
              <a:t>Untertitel Objekt</a:t>
            </a:r>
          </a:p>
          <a:p>
            <a:pPr lvl="0"/>
            <a:endParaRPr lang="de-DE" dirty="0"/>
          </a:p>
        </p:txBody>
      </p:sp>
      <p:sp>
        <p:nvSpPr>
          <p:cNvPr id="36" name="Bildplatzhalter 2"/>
          <p:cNvSpPr>
            <a:spLocks noGrp="1"/>
          </p:cNvSpPr>
          <p:nvPr>
            <p:ph type="pic" sz="quarter" idx="28" hasCustomPrompt="1"/>
          </p:nvPr>
        </p:nvSpPr>
        <p:spPr>
          <a:xfrm>
            <a:off x="6460862" y="2793907"/>
            <a:ext cx="2387937" cy="16200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ym typeface="Wingdings" panose="05000000000000000000" pitchFamily="2" charset="2"/>
              </a:defRPr>
            </a:lvl1pPr>
          </a:lstStyle>
          <a:p>
            <a:r>
              <a:rPr lang="de-DE" dirty="0"/>
              <a:t>Bild fix -&gt; auf Symbol klicken und einfügen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Bildaus-</a:t>
            </a:r>
            <a:br>
              <a:rPr lang="de-DE" dirty="0"/>
            </a:br>
            <a:r>
              <a:rPr lang="de-DE" dirty="0"/>
              <a:t>schnitt auswählen: </a:t>
            </a:r>
            <a:br>
              <a:rPr lang="de-DE" dirty="0"/>
            </a:br>
            <a:r>
              <a:rPr lang="de-DE" dirty="0"/>
              <a:t>Register Bildtools Format  Zuschneiden</a:t>
            </a:r>
          </a:p>
        </p:txBody>
      </p:sp>
      <p:sp>
        <p:nvSpPr>
          <p:cNvPr id="37" name="Bildplatzhalter 1"/>
          <p:cNvSpPr>
            <a:spLocks noGrp="1"/>
          </p:cNvSpPr>
          <p:nvPr>
            <p:ph type="pic" sz="quarter" idx="29" hasCustomPrompt="1"/>
          </p:nvPr>
        </p:nvSpPr>
        <p:spPr>
          <a:xfrm>
            <a:off x="3869922" y="2793907"/>
            <a:ext cx="2386835" cy="1620000"/>
          </a:xfrm>
        </p:spPr>
        <p:txBody>
          <a:bodyPr/>
          <a:lstStyle>
            <a:lvl1pPr marL="0" marR="0" indent="0" algn="l" defTabSz="68574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ym typeface="Wingdings" panose="05000000000000000000" pitchFamily="2" charset="2"/>
              </a:defRPr>
            </a:lvl1pPr>
          </a:lstStyle>
          <a:p>
            <a:r>
              <a:rPr lang="de-DE" dirty="0"/>
              <a:t>Bild fix -&gt; auf Symbol klicken und einfügen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Bildaus-</a:t>
            </a:r>
            <a:br>
              <a:rPr lang="de-DE" dirty="0"/>
            </a:br>
            <a:r>
              <a:rPr lang="de-DE" dirty="0"/>
              <a:t>schnitt auswählen: </a:t>
            </a:r>
            <a:br>
              <a:rPr lang="de-DE" dirty="0"/>
            </a:br>
            <a:r>
              <a:rPr lang="de-DE" dirty="0"/>
              <a:t>Register Bildtools Format  Zuschneiden</a:t>
            </a:r>
          </a:p>
          <a:p>
            <a:endParaRPr lang="de-DE" dirty="0"/>
          </a:p>
        </p:txBody>
      </p:sp>
      <p:sp>
        <p:nvSpPr>
          <p:cNvPr id="38" name="Untertitel Objekt 1"/>
          <p:cNvSpPr>
            <a:spLocks noGrp="1"/>
          </p:cNvSpPr>
          <p:nvPr>
            <p:ph type="body" sz="quarter" idx="30" hasCustomPrompt="1"/>
          </p:nvPr>
        </p:nvSpPr>
        <p:spPr>
          <a:xfrm>
            <a:off x="3869922" y="4476970"/>
            <a:ext cx="2386835" cy="135764"/>
          </a:xfrm>
        </p:spPr>
        <p:txBody>
          <a:bodyPr tIns="0" bIns="0">
            <a:normAutofit/>
          </a:bodyPr>
          <a:lstStyle>
            <a:lvl1pPr marL="0" indent="0">
              <a:buNone/>
              <a:defRPr sz="1100" baseline="0"/>
            </a:lvl1pPr>
          </a:lstStyle>
          <a:p>
            <a:pPr lvl="0"/>
            <a:r>
              <a:rPr lang="de-DE" dirty="0"/>
              <a:t>Untertitel Objekt</a:t>
            </a:r>
          </a:p>
          <a:p>
            <a:pPr lvl="0"/>
            <a:endParaRPr lang="de-DE" dirty="0"/>
          </a:p>
        </p:txBody>
      </p:sp>
      <p:sp>
        <p:nvSpPr>
          <p:cNvPr id="39" name="Untertitel Objekt 1"/>
          <p:cNvSpPr>
            <a:spLocks noGrp="1"/>
          </p:cNvSpPr>
          <p:nvPr>
            <p:ph type="body" sz="quarter" idx="31" hasCustomPrompt="1"/>
          </p:nvPr>
        </p:nvSpPr>
        <p:spPr>
          <a:xfrm>
            <a:off x="6460862" y="4473841"/>
            <a:ext cx="2386835" cy="135764"/>
          </a:xfrm>
        </p:spPr>
        <p:txBody>
          <a:bodyPr tIns="0" bIns="0">
            <a:normAutofit/>
          </a:bodyPr>
          <a:lstStyle>
            <a:lvl1pPr marL="0" indent="0">
              <a:buNone/>
              <a:defRPr sz="1100" baseline="0"/>
            </a:lvl1pPr>
          </a:lstStyle>
          <a:p>
            <a:pPr lvl="0"/>
            <a:r>
              <a:rPr lang="de-DE" dirty="0"/>
              <a:t>Untertitel Objekt</a:t>
            </a:r>
          </a:p>
          <a:p>
            <a:pPr lvl="0"/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219BB3B4-8DD6-D0BA-5ABC-A7EC0D78E3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0723" y="1347614"/>
            <a:ext cx="3398681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  <p:sp>
        <p:nvSpPr>
          <p:cNvPr id="11" name="Überschrift rechts oben">
            <a:extLst>
              <a:ext uri="{FF2B5EF4-FFF2-40B4-BE49-F238E27FC236}">
                <a16:creationId xmlns:a16="http://schemas.microsoft.com/office/drawing/2014/main" id="{12693E42-A0D2-97B5-CE3A-0BF66012D5F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5404" y="779270"/>
            <a:ext cx="33840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419410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2 Bilder fix 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0800" y="4773603"/>
            <a:ext cx="4507224" cy="369901"/>
          </a:xfrm>
        </p:spPr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5"/>
          </p:nvPr>
        </p:nvSpPr>
        <p:spPr>
          <a:xfrm>
            <a:off x="3861756" y="779270"/>
            <a:ext cx="2438435" cy="3823564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6"/>
          </p:nvPr>
        </p:nvSpPr>
        <p:spPr>
          <a:xfrm>
            <a:off x="6460862" y="779270"/>
            <a:ext cx="2422988" cy="3823564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4" name="Textplatzhalter links"/>
          <p:cNvSpPr>
            <a:spLocks noGrp="1"/>
          </p:cNvSpPr>
          <p:nvPr>
            <p:ph type="body" sz="quarter" idx="17" hasCustomPrompt="1"/>
          </p:nvPr>
        </p:nvSpPr>
        <p:spPr>
          <a:xfrm>
            <a:off x="280805" y="1743621"/>
            <a:ext cx="3385012" cy="2863345"/>
          </a:xfrm>
        </p:spPr>
        <p:txBody>
          <a:bodyPr>
            <a:normAutofit/>
          </a:bodyPr>
          <a:lstStyle>
            <a:lvl1pPr marL="130960" indent="-130960">
              <a:defRPr sz="1500"/>
            </a:lvl1pPr>
            <a:lvl2pPr marL="338111" indent="-140485">
              <a:defRPr sz="1500"/>
            </a:lvl2pPr>
            <a:lvl3pPr marL="535741" indent="-132151">
              <a:defRPr sz="1500"/>
            </a:lvl3pPr>
            <a:lvl4pPr marL="805994" indent="-171438">
              <a:defRPr sz="1500"/>
            </a:lvl4pPr>
            <a:lvl5pPr marL="1082198" indent="-171438">
              <a:buFont typeface="Arial" panose="020B0604020202020204" pitchFamily="34" charset="0"/>
              <a:buChar char="•"/>
              <a:defRPr sz="1500"/>
            </a:lvl5pPr>
          </a:lstStyle>
          <a:p>
            <a:pPr lvl="0"/>
            <a:r>
              <a:rPr lang="de-DE" dirty="0"/>
              <a:t>Text durch Klick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80723" y="1347614"/>
            <a:ext cx="3398681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  <p:sp>
        <p:nvSpPr>
          <p:cNvPr id="13" name="Überschrift rechts oben"/>
          <p:cNvSpPr>
            <a:spLocks noGrp="1"/>
          </p:cNvSpPr>
          <p:nvPr>
            <p:ph type="body" sz="quarter" idx="14" hasCustomPrompt="1"/>
          </p:nvPr>
        </p:nvSpPr>
        <p:spPr>
          <a:xfrm>
            <a:off x="295404" y="779270"/>
            <a:ext cx="33840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277049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1 Bild fix 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056713" y="4773599"/>
            <a:ext cx="792088" cy="369900"/>
          </a:xfrm>
        </p:spPr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3861758" y="779270"/>
            <a:ext cx="4987042" cy="3823559"/>
          </a:xfrm>
        </p:spPr>
        <p:txBody>
          <a:bodyPr>
            <a:normAutofit/>
          </a:bodyPr>
          <a:lstStyle>
            <a:lvl1pPr marL="0" marR="0" indent="0" algn="l" defTabSz="68574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>
                <a:sym typeface="Wingdings" panose="05000000000000000000" pitchFamily="2" charset="2"/>
              </a:defRPr>
            </a:lvl1pPr>
          </a:lstStyle>
          <a:p>
            <a:r>
              <a:rPr lang="de-DE" dirty="0"/>
              <a:t>Bild fix -&gt; </a:t>
            </a:r>
            <a:br>
              <a:rPr lang="de-DE" dirty="0"/>
            </a:br>
            <a:r>
              <a:rPr lang="de-DE" dirty="0"/>
              <a:t>auf Symbol klicken und einfügen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Bildausschnitt auswählen: </a:t>
            </a:r>
            <a:br>
              <a:rPr lang="de-DE" dirty="0"/>
            </a:br>
            <a:r>
              <a:rPr lang="de-DE" dirty="0"/>
              <a:t>Register Bildtools Format  Zuschneiden</a:t>
            </a:r>
          </a:p>
          <a:p>
            <a:endParaRPr lang="de-DE" dirty="0"/>
          </a:p>
        </p:txBody>
      </p:sp>
      <p:sp>
        <p:nvSpPr>
          <p:cNvPr id="10" name="Textplatzhalter links"/>
          <p:cNvSpPr>
            <a:spLocks noGrp="1"/>
          </p:cNvSpPr>
          <p:nvPr>
            <p:ph type="body" sz="quarter" idx="16" hasCustomPrompt="1"/>
          </p:nvPr>
        </p:nvSpPr>
        <p:spPr>
          <a:xfrm>
            <a:off x="280805" y="1743621"/>
            <a:ext cx="3385012" cy="2863345"/>
          </a:xfrm>
        </p:spPr>
        <p:txBody>
          <a:bodyPr>
            <a:normAutofit/>
          </a:bodyPr>
          <a:lstStyle>
            <a:lvl1pPr marL="130960" indent="-130960">
              <a:defRPr sz="1500"/>
            </a:lvl1pPr>
            <a:lvl2pPr marL="338111" indent="-140485">
              <a:defRPr sz="1500"/>
            </a:lvl2pPr>
            <a:lvl3pPr marL="535741" indent="-132151">
              <a:defRPr sz="1500"/>
            </a:lvl3pPr>
            <a:lvl4pPr marL="805994" indent="-171438">
              <a:defRPr sz="1500"/>
            </a:lvl4pPr>
            <a:lvl5pPr marL="1082198" indent="-171438">
              <a:buFont typeface="Arial" panose="020B0604020202020204" pitchFamily="34" charset="0"/>
              <a:buChar char="•"/>
              <a:defRPr sz="1500"/>
            </a:lvl5pPr>
          </a:lstStyle>
          <a:p>
            <a:pPr lvl="0"/>
            <a:r>
              <a:rPr lang="de-DE" dirty="0"/>
              <a:t>Text durch Klick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661D21AC-85B9-A1A1-D0FD-91A68158F2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0723" y="1347614"/>
            <a:ext cx="3398681" cy="324000"/>
          </a:xfrm>
        </p:spPr>
        <p:txBody>
          <a:bodyPr/>
          <a:lstStyle/>
          <a:p>
            <a:r>
              <a:rPr lang="de-DE" dirty="0"/>
              <a:t>Text bearbeiten</a:t>
            </a:r>
          </a:p>
        </p:txBody>
      </p:sp>
      <p:sp>
        <p:nvSpPr>
          <p:cNvPr id="12" name="Überschrift rechts oben">
            <a:extLst>
              <a:ext uri="{FF2B5EF4-FFF2-40B4-BE49-F238E27FC236}">
                <a16:creationId xmlns:a16="http://schemas.microsoft.com/office/drawing/2014/main" id="{5C5BFC82-B64D-7573-5DCA-E2985C8F00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5404" y="779270"/>
            <a:ext cx="3384000" cy="489337"/>
          </a:xfrm>
        </p:spPr>
        <p:txBody>
          <a:bodyPr rIns="0" anchor="ctr" anchorCtr="0">
            <a:noAutofit/>
          </a:bodyPr>
          <a:lstStyle>
            <a:lvl1pPr marL="0" indent="0" algn="l">
              <a:buNone/>
              <a:defRPr sz="2100" b="1"/>
            </a:lvl1pPr>
          </a:lstStyle>
          <a:p>
            <a:pPr lvl="0"/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48354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56713" y="4767263"/>
            <a:ext cx="792088" cy="369900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S. </a:t>
            </a:r>
            <a:fld id="{D7EFD9E5-FB44-4C01-A2C2-48348664E7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4788024" y="4767263"/>
            <a:ext cx="3284488" cy="369901"/>
          </a:xfrm>
          <a:prstGeom prst="rect">
            <a:avLst/>
          </a:prstGeom>
          <a:ln w="12700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lIns="68576" tIns="34289" rIns="68576" bIns="34289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Donnerstag, 14. Juli 2016</a:t>
            </a:r>
            <a:endParaRPr lang="de-DE" dirty="0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280800" y="4767263"/>
            <a:ext cx="4507224" cy="369901"/>
          </a:xfrm>
          <a:prstGeom prst="rect">
            <a:avLst/>
          </a:prstGeom>
        </p:spPr>
        <p:txBody>
          <a:bodyPr vert="horz" lIns="0" tIns="34289" rIns="68576" bIns="34289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Vorlagen PPT Format 16x9</a:t>
            </a:r>
            <a:endParaRPr lang="de-DE" dirty="0"/>
          </a:p>
        </p:txBody>
      </p:sp>
      <p:cxnSp>
        <p:nvCxnSpPr>
          <p:cNvPr id="8" name="Gerade Verbindung unten"/>
          <p:cNvCxnSpPr/>
          <p:nvPr/>
        </p:nvCxnSpPr>
        <p:spPr>
          <a:xfrm>
            <a:off x="0" y="627534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oben"/>
          <p:cNvCxnSpPr/>
          <p:nvPr/>
        </p:nvCxnSpPr>
        <p:spPr>
          <a:xfrm>
            <a:off x="0" y="4773599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80800" y="1200151"/>
            <a:ext cx="8568000" cy="3394472"/>
          </a:xfrm>
          <a:prstGeom prst="rect">
            <a:avLst/>
          </a:prstGeom>
        </p:spPr>
        <p:txBody>
          <a:bodyPr vert="horz" lIns="0" tIns="34289" rIns="68576" bIns="34289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80800" y="745851"/>
            <a:ext cx="8568000" cy="324000"/>
          </a:xfrm>
          <a:prstGeom prst="rect">
            <a:avLst/>
          </a:prstGeom>
        </p:spPr>
        <p:txBody>
          <a:bodyPr vert="horz" lIns="0" tIns="36000" rIns="68400" bIns="36000" rtlCol="0" anchor="ctr" anchorCtr="0">
            <a:noAutofit/>
          </a:bodyPr>
          <a:lstStyle/>
          <a:p>
            <a:r>
              <a:rPr lang="de-DE" dirty="0"/>
              <a:t>Titel bearbeiten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70B2605-DE2E-6915-EF94-23F270157B32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99" y="150530"/>
            <a:ext cx="2117912" cy="360000"/>
          </a:xfrm>
          <a:prstGeom prst="rect">
            <a:avLst/>
          </a:prstGeom>
        </p:spPr>
      </p:pic>
      <p:pic>
        <p:nvPicPr>
          <p:cNvPr id="10" name="Grafik 9" descr="Ein Bild, das Text, Schrift, Logo, Grafiken enthält.&#10;&#10;Automatisch generierte Beschreibung">
            <a:extLst>
              <a:ext uri="{FF2B5EF4-FFF2-40B4-BE49-F238E27FC236}">
                <a16:creationId xmlns:a16="http://schemas.microsoft.com/office/drawing/2014/main" id="{220A5C67-A17D-1D96-42EF-9D826CF3AA47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241" y="54919"/>
            <a:ext cx="1151559" cy="52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08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52" r:id="rId5"/>
    <p:sldLayoutId id="2147483653" r:id="rId6"/>
    <p:sldLayoutId id="2147483671" r:id="rId7"/>
    <p:sldLayoutId id="2147483672" r:id="rId8"/>
    <p:sldLayoutId id="2147483673" r:id="rId9"/>
    <p:sldLayoutId id="2147483654" r:id="rId10"/>
    <p:sldLayoutId id="2147483670" r:id="rId11"/>
    <p:sldLayoutId id="2147483661" r:id="rId12"/>
    <p:sldLayoutId id="2147483662" r:id="rId13"/>
    <p:sldLayoutId id="2147483669" r:id="rId14"/>
    <p:sldLayoutId id="2147483663" r:id="rId15"/>
    <p:sldLayoutId id="2147483656" r:id="rId16"/>
    <p:sldLayoutId id="2147483657" r:id="rId17"/>
  </p:sldLayoutIdLst>
  <p:hf hdr="0"/>
  <p:txStyles>
    <p:titleStyle>
      <a:lvl1pPr algn="l" defTabSz="685749" rtl="0" eaLnBrk="1" latinLnBrk="0" hangingPunct="1">
        <a:spcBef>
          <a:spcPct val="0"/>
        </a:spcBef>
        <a:buNone/>
        <a:defRPr sz="2100" b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97629" indent="-197629" algn="l" defTabSz="685749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66686" indent="-169057" algn="l" defTabSz="685749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63124" indent="-159532" algn="l" defTabSz="685749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08375" indent="-173819" algn="l" defTabSz="685749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82198" indent="-171438" algn="l" defTabSz="685749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809" indent="-171438" algn="l" defTabSz="68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0" dirty="0"/>
              <a:t>Mustervorlage </a:t>
            </a:r>
            <a:r>
              <a:rPr lang="de-DE" dirty="0"/>
              <a:t>OTH Regensburg </a:t>
            </a:r>
            <a:br>
              <a:rPr lang="de-DE" dirty="0"/>
            </a:br>
            <a:r>
              <a:rPr lang="de-DE" b="0" dirty="0"/>
              <a:t>und</a:t>
            </a:r>
            <a:r>
              <a:rPr lang="de-DE" dirty="0"/>
              <a:t> Universität Regensburg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Kann für diverse gemeinsame Projekte verwendet werden</a:t>
            </a:r>
          </a:p>
        </p:txBody>
      </p:sp>
    </p:spTree>
    <p:extLst>
      <p:ext uri="{BB962C8B-B14F-4D97-AF65-F5344CB8AC3E}">
        <p14:creationId xmlns:p14="http://schemas.microsoft.com/office/powerpoint/2010/main" val="993035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Vorlagen PPT Format 16x9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Rechtsklick auf die Folie</a:t>
            </a:r>
          </a:p>
          <a:p>
            <a:r>
              <a:rPr lang="de-DE" dirty="0"/>
              <a:t>Unter „Layouts“ die gewünschte Vorlage wählen. </a:t>
            </a:r>
          </a:p>
          <a:p>
            <a:endParaRPr lang="de-DE" dirty="0"/>
          </a:p>
          <a:p>
            <a:r>
              <a:rPr lang="de-DE" dirty="0"/>
              <a:t>Tipp: Vorlagen sparsam verwenden. </a:t>
            </a:r>
          </a:p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/>
              <a:t>Es stehen mehrere Layouts zur Verfügung</a:t>
            </a:r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Muster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Layouts verwenden</a:t>
            </a:r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135DB5CF-2780-F876-9966-764C278FCC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BB3B1A3B-366F-D06C-AD11-6D346CDAF7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955"/>
          <a:stretch/>
        </p:blipFill>
        <p:spPr>
          <a:xfrm>
            <a:off x="4672828" y="779271"/>
            <a:ext cx="4314825" cy="353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5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Vorlagen PPT Format 16x9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S. </a:t>
            </a:r>
            <a:fld id="{D7EFD9E5-FB44-4C01-A2C2-48348664E7CC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Es besteht die Möglichkeit, zwei Bilder im Hochformat in einer schönen Ordnung zu gliedern. </a:t>
            </a: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Muster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Beispiel 2 Bilder </a:t>
            </a:r>
          </a:p>
        </p:txBody>
      </p:sp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04B0D466-CA09-F114-DF49-958FF950C0F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4" t="190" r="28502" b="-190"/>
          <a:stretch/>
        </p:blipFill>
        <p:spPr>
          <a:xfrm>
            <a:off x="3861756" y="779270"/>
            <a:ext cx="2438435" cy="3823564"/>
          </a:xfrm>
        </p:spPr>
      </p:pic>
      <p:pic>
        <p:nvPicPr>
          <p:cNvPr id="15" name="Bildplatzhalter 14">
            <a:extLst>
              <a:ext uri="{FF2B5EF4-FFF2-40B4-BE49-F238E27FC236}">
                <a16:creationId xmlns:a16="http://schemas.microsoft.com/office/drawing/2014/main" id="{E647784B-B181-B41A-7F2F-E7F6ED4267A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4" r="26234"/>
          <a:stretch/>
        </p:blipFill>
        <p:spPr/>
      </p:pic>
    </p:spTree>
    <p:extLst>
      <p:ext uri="{BB962C8B-B14F-4D97-AF65-F5344CB8AC3E}">
        <p14:creationId xmlns:p14="http://schemas.microsoft.com/office/powerpoint/2010/main" val="2541400608"/>
      </p:ext>
    </p:extLst>
  </p:cSld>
  <p:clrMapOvr>
    <a:masterClrMapping/>
  </p:clrMapOvr>
</p:sld>
</file>

<file path=ppt/theme/theme1.xml><?xml version="1.0" encoding="utf-8"?>
<a:theme xmlns:a="http://schemas.openxmlformats.org/drawingml/2006/main" name="OTH_PPT_16x9">
  <a:themeElements>
    <a:clrScheme name="OTH Regensburg Farben">
      <a:dk1>
        <a:sysClr val="windowText" lastClr="000000"/>
      </a:dk1>
      <a:lt1>
        <a:sysClr val="window" lastClr="FFFFFF"/>
      </a:lt1>
      <a:dk2>
        <a:srgbClr val="FFED00"/>
      </a:dk2>
      <a:lt2>
        <a:srgbClr val="D5D2C2"/>
      </a:lt2>
      <a:accent1>
        <a:srgbClr val="EF7D00"/>
      </a:accent1>
      <a:accent2>
        <a:srgbClr val="C22E0C"/>
      </a:accent2>
      <a:accent3>
        <a:srgbClr val="831F82"/>
      </a:accent3>
      <a:accent4>
        <a:srgbClr val="164194"/>
      </a:accent4>
      <a:accent5>
        <a:srgbClr val="009BAC"/>
      </a:accent5>
      <a:accent6>
        <a:srgbClr val="008C49"/>
      </a:accent6>
      <a:hlink>
        <a:srgbClr val="5F5F5F"/>
      </a:hlink>
      <a:folHlink>
        <a:srgbClr val="5F5F5F"/>
      </a:folHlink>
    </a:clrScheme>
    <a:fontScheme name="OTH Standard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TH_PowerPoint_16x9_Vorschlag_pepig.potx" id="{43620CFC-C386-4CA8-B9E6-5EEE78A9B3C3}" vid="{E10F38B3-65C0-4F3B-89E5-411266422D7E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TH Regensburg Farben">
    <a:dk1>
      <a:sysClr val="windowText" lastClr="000000"/>
    </a:dk1>
    <a:lt1>
      <a:sysClr val="window" lastClr="FFFFFF"/>
    </a:lt1>
    <a:dk2>
      <a:srgbClr val="FFED00"/>
    </a:dk2>
    <a:lt2>
      <a:srgbClr val="D5D2C2"/>
    </a:lt2>
    <a:accent1>
      <a:srgbClr val="EF7D00"/>
    </a:accent1>
    <a:accent2>
      <a:srgbClr val="C22E0C"/>
    </a:accent2>
    <a:accent3>
      <a:srgbClr val="831F82"/>
    </a:accent3>
    <a:accent4>
      <a:srgbClr val="164194"/>
    </a:accent4>
    <a:accent5>
      <a:srgbClr val="009BAC"/>
    </a:accent5>
    <a:accent6>
      <a:srgbClr val="008C49"/>
    </a:accent6>
    <a:hlink>
      <a:srgbClr val="5F5F5F"/>
    </a:hlink>
    <a:folHlink>
      <a:srgbClr val="5F5F5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OTH_PPT_16x9</Template>
  <TotalTime>0</TotalTime>
  <Words>76</Words>
  <Application>Microsoft Office PowerPoint</Application>
  <PresentationFormat>Bildschirmpräsentation (16:9)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OTH_PPT_16x9</vt:lpstr>
      <vt:lpstr>Mustervorlage OTH Regensburg  und Universität Regensburg</vt:lpstr>
      <vt:lpstr>Muster</vt:lpstr>
      <vt:lpstr>Muster</vt:lpstr>
    </vt:vector>
  </TitlesOfParts>
  <Company>pepig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dsfa</dc:title>
  <dc:creator>pepig Gabriele Thanner</dc:creator>
  <cp:lastModifiedBy>Guelay Sahil</cp:lastModifiedBy>
  <cp:revision>55</cp:revision>
  <dcterms:created xsi:type="dcterms:W3CDTF">2016-03-30T09:52:44Z</dcterms:created>
  <dcterms:modified xsi:type="dcterms:W3CDTF">2025-01-21T13:42:30Z</dcterms:modified>
</cp:coreProperties>
</file>